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4" d="100"/>
          <a:sy n="84" d="100"/>
        </p:scale>
        <p:origin x="6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52C61-05F0-E4AE-EAA9-026A7D2D07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125BA15-74A1-3385-4ADC-DD5CBCFB29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7EB3631-F2F9-3C6C-059B-7DE0D942A76E}"/>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5" name="Footer Placeholder 4">
            <a:extLst>
              <a:ext uri="{FF2B5EF4-FFF2-40B4-BE49-F238E27FC236}">
                <a16:creationId xmlns:a16="http://schemas.microsoft.com/office/drawing/2014/main" id="{3B9944BB-548C-1BFA-231C-50FA971C44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8E32D03-31EF-F8EE-2416-BC0519B4AC79}"/>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1865220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DECAC-7774-972A-A4C8-B26532069E9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8D18856-50DD-4811-9FB9-193ED479DC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68698B-9686-A187-B196-FAD700E6F8A7}"/>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5" name="Footer Placeholder 4">
            <a:extLst>
              <a:ext uri="{FF2B5EF4-FFF2-40B4-BE49-F238E27FC236}">
                <a16:creationId xmlns:a16="http://schemas.microsoft.com/office/drawing/2014/main" id="{C0DF2719-FC34-1A08-9AE0-14FD94667AB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D61DC3-1C42-1164-9228-1F9377E2EAE3}"/>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1359707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E6D7D-86D0-7726-E9C3-07235DE5594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40AC698-8383-019E-589F-EF3F2053BF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84384A-5D6E-0F7D-CCDC-8B38572D0DE3}"/>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5" name="Footer Placeholder 4">
            <a:extLst>
              <a:ext uri="{FF2B5EF4-FFF2-40B4-BE49-F238E27FC236}">
                <a16:creationId xmlns:a16="http://schemas.microsoft.com/office/drawing/2014/main" id="{6A6A4492-801F-AD46-09F6-B9AF576F10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4ADB809-CF6C-B2E8-0E70-58BDA4601ABC}"/>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66228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CC70F-5BAD-CD54-D13F-7D19FFECD72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6C5D493-CBD7-B03D-8EC3-CFB23C308D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8EF565-F9AF-DD12-AA5E-F520DA1690DD}"/>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5" name="Footer Placeholder 4">
            <a:extLst>
              <a:ext uri="{FF2B5EF4-FFF2-40B4-BE49-F238E27FC236}">
                <a16:creationId xmlns:a16="http://schemas.microsoft.com/office/drawing/2014/main" id="{FF1FFC08-3FEB-A56F-3113-0EF340D578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0CC634-DA68-D231-0C5E-9744082504A2}"/>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1037856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57857-41AF-7A97-1A85-64F2B97B09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ABF7E9E-E780-A658-3AD7-733B899F158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38914A9-4090-28EB-23FD-4580285C0F28}"/>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5" name="Footer Placeholder 4">
            <a:extLst>
              <a:ext uri="{FF2B5EF4-FFF2-40B4-BE49-F238E27FC236}">
                <a16:creationId xmlns:a16="http://schemas.microsoft.com/office/drawing/2014/main" id="{688B7D67-FAEC-73F4-2032-8B757EC149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CD8A56-8E2B-6116-7C8E-3AE7EA6E553A}"/>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31340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C3D86-09D1-26D9-7544-100AD5F08C1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E9F10D2-29CA-6215-FDC2-B8B82FFB7D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EA2B961-6645-E93D-ABF1-46A968A651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BDBE58D-38DB-B928-088D-2F815DA371F6}"/>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6" name="Footer Placeholder 5">
            <a:extLst>
              <a:ext uri="{FF2B5EF4-FFF2-40B4-BE49-F238E27FC236}">
                <a16:creationId xmlns:a16="http://schemas.microsoft.com/office/drawing/2014/main" id="{1B280A94-B32D-2829-E470-014FF32C42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D252237-6304-8608-CBF0-04F4C0AEF0D6}"/>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3026287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1F53F-559C-E3EE-28CF-CD94BED2EE5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A221D6A-8005-0418-8294-B9401FD208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4B01D75-205D-4676-2D27-A2D8883E7F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EF7CF98-3820-7446-1EA8-8A92F8E1FC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8D8689-FA42-20ED-83D3-4511B904B9E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845768D-E04B-0D42-8D80-7BD772BA18E4}"/>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8" name="Footer Placeholder 7">
            <a:extLst>
              <a:ext uri="{FF2B5EF4-FFF2-40B4-BE49-F238E27FC236}">
                <a16:creationId xmlns:a16="http://schemas.microsoft.com/office/drawing/2014/main" id="{D67A2D88-8278-E004-56CA-D40CE0E3574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656CF62-4B24-3BAD-1BBA-B6C1AD838ABF}"/>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4272609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11E3F-1517-AFC5-F1C1-2E249181DE0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B9D50C7-415D-7FEA-C838-39704E8012AF}"/>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4" name="Footer Placeholder 3">
            <a:extLst>
              <a:ext uri="{FF2B5EF4-FFF2-40B4-BE49-F238E27FC236}">
                <a16:creationId xmlns:a16="http://schemas.microsoft.com/office/drawing/2014/main" id="{AE58111E-6ACE-2D7D-A50D-9259D2BFB6D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C9D6223-BFF8-8E03-F222-949D0A6AF867}"/>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3909237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5519EB-EEE6-3D56-40BD-34C93D660725}"/>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3" name="Footer Placeholder 2">
            <a:extLst>
              <a:ext uri="{FF2B5EF4-FFF2-40B4-BE49-F238E27FC236}">
                <a16:creationId xmlns:a16="http://schemas.microsoft.com/office/drawing/2014/main" id="{4E07DABE-99A2-EB46-C730-65F7BDDF3DC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3B6CE96-8F66-A65B-2D9C-082F85965693}"/>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1092119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42213-A1D8-7E39-2C38-66E2271AB4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E84A4DB-DBA9-5D8E-82A5-6C17919CC0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1D508E0-C9B3-5821-0565-509B3BA388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36A843-006E-83E9-759B-2144DEADCD0A}"/>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6" name="Footer Placeholder 5">
            <a:extLst>
              <a:ext uri="{FF2B5EF4-FFF2-40B4-BE49-F238E27FC236}">
                <a16:creationId xmlns:a16="http://schemas.microsoft.com/office/drawing/2014/main" id="{34063E63-A60D-C150-0E60-10BDDAFC2C9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A291D6C-8FE2-0648-0B60-644971988713}"/>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1916268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B5156-FEAA-97B7-5BCE-502AE60CAA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B315849-3754-28EF-E80A-7430080200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EDC30C5-5C72-51A1-8FAD-FA95DA9BA3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1F36B8-9981-4C11-EDE7-65EC50BD3ACF}"/>
              </a:ext>
            </a:extLst>
          </p:cNvPr>
          <p:cNvSpPr>
            <a:spLocks noGrp="1"/>
          </p:cNvSpPr>
          <p:nvPr>
            <p:ph type="dt" sz="half" idx="10"/>
          </p:nvPr>
        </p:nvSpPr>
        <p:spPr/>
        <p:txBody>
          <a:bodyPr/>
          <a:lstStyle/>
          <a:p>
            <a:fld id="{FEBE96E5-352A-40F0-9820-49416119F817}" type="datetimeFigureOut">
              <a:rPr lang="en-IN" smtClean="0"/>
              <a:t>27-10-2024</a:t>
            </a:fld>
            <a:endParaRPr lang="en-IN"/>
          </a:p>
        </p:txBody>
      </p:sp>
      <p:sp>
        <p:nvSpPr>
          <p:cNvPr id="6" name="Footer Placeholder 5">
            <a:extLst>
              <a:ext uri="{FF2B5EF4-FFF2-40B4-BE49-F238E27FC236}">
                <a16:creationId xmlns:a16="http://schemas.microsoft.com/office/drawing/2014/main" id="{0E653DEA-A81A-2950-8069-4111344616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F927090-320D-D5AE-F0F0-47D4D1AD38FC}"/>
              </a:ext>
            </a:extLst>
          </p:cNvPr>
          <p:cNvSpPr>
            <a:spLocks noGrp="1"/>
          </p:cNvSpPr>
          <p:nvPr>
            <p:ph type="sldNum" sz="quarter" idx="12"/>
          </p:nvPr>
        </p:nvSpPr>
        <p:spPr/>
        <p:txBody>
          <a:bodyPr/>
          <a:lstStyle/>
          <a:p>
            <a:fld id="{27D64602-E31B-4BBC-A7A2-E3CD49E0C1C1}" type="slidenum">
              <a:rPr lang="en-IN" smtClean="0"/>
              <a:t>‹#›</a:t>
            </a:fld>
            <a:endParaRPr lang="en-IN"/>
          </a:p>
        </p:txBody>
      </p:sp>
    </p:spTree>
    <p:extLst>
      <p:ext uri="{BB962C8B-B14F-4D97-AF65-F5344CB8AC3E}">
        <p14:creationId xmlns:p14="http://schemas.microsoft.com/office/powerpoint/2010/main" val="2419942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F0C557-62FC-770C-036F-61BA8513AC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428F136-AAAD-B002-055A-3C60DE27F8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E3F9AD-985E-9429-FEF4-8EE5C23A94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EBE96E5-352A-40F0-9820-49416119F817}" type="datetimeFigureOut">
              <a:rPr lang="en-IN" smtClean="0"/>
              <a:t>27-10-2024</a:t>
            </a:fld>
            <a:endParaRPr lang="en-IN"/>
          </a:p>
        </p:txBody>
      </p:sp>
      <p:sp>
        <p:nvSpPr>
          <p:cNvPr id="5" name="Footer Placeholder 4">
            <a:extLst>
              <a:ext uri="{FF2B5EF4-FFF2-40B4-BE49-F238E27FC236}">
                <a16:creationId xmlns:a16="http://schemas.microsoft.com/office/drawing/2014/main" id="{2BD7CAC8-453D-2867-7E6B-77758F6501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569834D0-6E2E-9A1D-69A0-1A06F7A5F3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7D64602-E31B-4BBC-A7A2-E3CD49E0C1C1}" type="slidenum">
              <a:rPr lang="en-IN" smtClean="0"/>
              <a:t>‹#›</a:t>
            </a:fld>
            <a:endParaRPr lang="en-IN"/>
          </a:p>
        </p:txBody>
      </p:sp>
    </p:spTree>
    <p:extLst>
      <p:ext uri="{BB962C8B-B14F-4D97-AF65-F5344CB8AC3E}">
        <p14:creationId xmlns:p14="http://schemas.microsoft.com/office/powerpoint/2010/main" val="40745673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A571E5-5F5B-00BE-3304-C4EA13E05CD0}"/>
              </a:ext>
            </a:extLst>
          </p:cNvPr>
          <p:cNvSpPr txBox="1"/>
          <p:nvPr/>
        </p:nvSpPr>
        <p:spPr>
          <a:xfrm>
            <a:off x="314325" y="342900"/>
            <a:ext cx="11153775" cy="461665"/>
          </a:xfrm>
          <a:prstGeom prst="rect">
            <a:avLst/>
          </a:prstGeom>
          <a:noFill/>
        </p:spPr>
        <p:txBody>
          <a:bodyPr wrap="square" rtlCol="0">
            <a:spAutoFit/>
          </a:bodyPr>
          <a:lstStyle/>
          <a:p>
            <a:pPr algn="ctr"/>
            <a:r>
              <a:rPr lang="en-US" sz="2400" b="1" i="0" u="none" strike="noStrike" dirty="0" err="1">
                <a:solidFill>
                  <a:srgbClr val="0D0D0D"/>
                </a:solidFill>
                <a:effectLst/>
                <a:latin typeface="Arial" panose="020B0604020202020204" pitchFamily="34" charset="0"/>
              </a:rPr>
              <a:t>DataSpark</a:t>
            </a:r>
            <a:r>
              <a:rPr lang="en-US" sz="2400" b="1" i="0" u="none" strike="noStrike" dirty="0">
                <a:solidFill>
                  <a:srgbClr val="0D0D0D"/>
                </a:solidFill>
                <a:effectLst/>
                <a:latin typeface="Arial" panose="020B0604020202020204" pitchFamily="34" charset="0"/>
              </a:rPr>
              <a:t>: Illuminating Insights for Global Electronics</a:t>
            </a:r>
            <a:endParaRPr lang="en-IN" sz="2400" dirty="0"/>
          </a:p>
        </p:txBody>
      </p:sp>
      <p:sp>
        <p:nvSpPr>
          <p:cNvPr id="5" name="TextBox 4">
            <a:extLst>
              <a:ext uri="{FF2B5EF4-FFF2-40B4-BE49-F238E27FC236}">
                <a16:creationId xmlns:a16="http://schemas.microsoft.com/office/drawing/2014/main" id="{1E96B205-A953-EB5C-8222-E2A78A5E3D75}"/>
              </a:ext>
            </a:extLst>
          </p:cNvPr>
          <p:cNvSpPr txBox="1"/>
          <p:nvPr/>
        </p:nvSpPr>
        <p:spPr>
          <a:xfrm>
            <a:off x="493776" y="1517904"/>
            <a:ext cx="11073384" cy="5201424"/>
          </a:xfrm>
          <a:prstGeom prst="rect">
            <a:avLst/>
          </a:prstGeom>
          <a:noFill/>
        </p:spPr>
        <p:txBody>
          <a:bodyPr wrap="square" rtlCol="0">
            <a:spAutoFit/>
          </a:bodyPr>
          <a:lstStyle/>
          <a:p>
            <a:r>
              <a:rPr lang="en-US" b="1" dirty="0"/>
              <a:t>Problem Statement:</a:t>
            </a:r>
          </a:p>
          <a:p>
            <a:pPr rtl="0">
              <a:spcBef>
                <a:spcPts val="1200"/>
              </a:spcBef>
              <a:spcAft>
                <a:spcPts val="1200"/>
              </a:spcAft>
            </a:pPr>
            <a:r>
              <a:rPr lang="en-US" dirty="0"/>
              <a:t>	</a:t>
            </a:r>
            <a:r>
              <a:rPr lang="en-US" sz="1800" b="0" i="0" u="none" strike="noStrike" dirty="0">
                <a:solidFill>
                  <a:srgbClr val="000000"/>
                </a:solidFill>
                <a:effectLst/>
                <a:latin typeface="Arial" panose="020B0604020202020204" pitchFamily="34" charset="0"/>
              </a:rPr>
              <a:t>As part of Global Electronics' data analytics team, you are tasked with conducting a comprehensive Exploratory Data Analysis (EDA) to uncover valuable insights from the company’s data. Your goal is to provide actionable recommendations that can enhance customer satisfaction, optimize operations, and drive overall business growth.</a:t>
            </a:r>
            <a:endParaRPr lang="en-US" b="0" dirty="0">
              <a:effectLst/>
            </a:endParaRPr>
          </a:p>
          <a:p>
            <a:pPr rtl="0">
              <a:spcBef>
                <a:spcPts val="1200"/>
              </a:spcBef>
              <a:spcAft>
                <a:spcPts val="1200"/>
              </a:spcAft>
            </a:pPr>
            <a:r>
              <a:rPr lang="en-US" sz="1800" b="0" i="0" u="none" strike="noStrike" dirty="0">
                <a:solidFill>
                  <a:srgbClr val="000000"/>
                </a:solidFill>
                <a:effectLst/>
                <a:latin typeface="Arial" panose="020B0604020202020204" pitchFamily="34" charset="0"/>
              </a:rPr>
              <a:t>Global Electronics, a leading retailer of consumer electronics, has provided you with several datasets containing information about their customers, products, sales, stores, and currency exchange rates. The company seeks to leverage this data to better understand their business and identify areas for improvement.</a:t>
            </a:r>
          </a:p>
          <a:p>
            <a:pPr rtl="0">
              <a:spcBef>
                <a:spcPts val="1200"/>
              </a:spcBef>
              <a:spcAft>
                <a:spcPts val="1200"/>
              </a:spcAft>
            </a:pPr>
            <a:r>
              <a:rPr lang="en-US" b="1" dirty="0">
                <a:solidFill>
                  <a:srgbClr val="000000"/>
                </a:solidFill>
                <a:effectLst/>
                <a:latin typeface="Arial" panose="020B0604020202020204" pitchFamily="34" charset="0"/>
              </a:rPr>
              <a:t>Pr</a:t>
            </a:r>
            <a:r>
              <a:rPr lang="en-US" b="1" dirty="0">
                <a:solidFill>
                  <a:srgbClr val="000000"/>
                </a:solidFill>
                <a:latin typeface="Arial" panose="020B0604020202020204" pitchFamily="34" charset="0"/>
              </a:rPr>
              <a:t>esented by:</a:t>
            </a:r>
          </a:p>
          <a:p>
            <a:pPr rtl="0">
              <a:spcAft>
                <a:spcPts val="1200"/>
              </a:spcAft>
            </a:pPr>
            <a:r>
              <a:rPr lang="en-US" b="0" dirty="0">
                <a:solidFill>
                  <a:srgbClr val="000000"/>
                </a:solidFill>
                <a:effectLst/>
                <a:latin typeface="Arial" panose="020B0604020202020204" pitchFamily="34" charset="0"/>
              </a:rPr>
              <a:t>Arun Raja R G</a:t>
            </a:r>
          </a:p>
          <a:p>
            <a:pPr rtl="0">
              <a:spcAft>
                <a:spcPts val="1200"/>
              </a:spcAft>
            </a:pPr>
            <a:r>
              <a:rPr lang="en-US" b="1" dirty="0">
                <a:solidFill>
                  <a:srgbClr val="000000"/>
                </a:solidFill>
                <a:latin typeface="Arial" panose="020B0604020202020204" pitchFamily="34" charset="0"/>
              </a:rPr>
              <a:t>Batch: </a:t>
            </a:r>
            <a:r>
              <a:rPr lang="en-US" dirty="0">
                <a:solidFill>
                  <a:srgbClr val="000000"/>
                </a:solidFill>
                <a:latin typeface="Arial" panose="020B0604020202020204" pitchFamily="34" charset="0"/>
              </a:rPr>
              <a:t>MDT40</a:t>
            </a:r>
            <a:endParaRPr lang="en-US" b="0" dirty="0">
              <a:effectLst/>
            </a:endParaRPr>
          </a:p>
          <a:p>
            <a:br>
              <a:rPr lang="en-US" dirty="0"/>
            </a:br>
            <a:endParaRPr lang="en-IN" dirty="0"/>
          </a:p>
        </p:txBody>
      </p:sp>
    </p:spTree>
    <p:extLst>
      <p:ext uri="{BB962C8B-B14F-4D97-AF65-F5344CB8AC3E}">
        <p14:creationId xmlns:p14="http://schemas.microsoft.com/office/powerpoint/2010/main" val="11517414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827D8-D309-F23E-9709-EE7D53A3A91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879EF09-D3FA-56D6-E5DA-8941B7E4E75A}"/>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93F772A-4BCE-FE7A-DC78-49B5D800D115}"/>
              </a:ext>
            </a:extLst>
          </p:cNvPr>
          <p:cNvPicPr>
            <a:picLocks noChangeAspect="1"/>
          </p:cNvPicPr>
          <p:nvPr/>
        </p:nvPicPr>
        <p:blipFill>
          <a:blip r:embed="rId2"/>
          <a:srcRect l="2775" t="18534" r="25599" b="9931"/>
          <a:stretch/>
        </p:blipFill>
        <p:spPr>
          <a:xfrm>
            <a:off x="0" y="0"/>
            <a:ext cx="12192000" cy="6858000"/>
          </a:xfrm>
          <a:prstGeom prst="rect">
            <a:avLst/>
          </a:prstGeom>
        </p:spPr>
      </p:pic>
    </p:spTree>
    <p:extLst>
      <p:ext uri="{BB962C8B-B14F-4D97-AF65-F5344CB8AC3E}">
        <p14:creationId xmlns:p14="http://schemas.microsoft.com/office/powerpoint/2010/main" val="2397476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48C1C-E520-BDB9-3BE2-C0539195A70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9BC21A2-51A7-927C-6094-236209750D5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AE8A8A6-09C4-9F99-3075-7B9CAF480AD2}"/>
              </a:ext>
            </a:extLst>
          </p:cNvPr>
          <p:cNvPicPr>
            <a:picLocks noChangeAspect="1"/>
          </p:cNvPicPr>
          <p:nvPr/>
        </p:nvPicPr>
        <p:blipFill>
          <a:blip r:embed="rId2"/>
          <a:srcRect l="2475" t="18400" r="25675" b="9930"/>
          <a:stretch/>
        </p:blipFill>
        <p:spPr>
          <a:xfrm>
            <a:off x="0" y="0"/>
            <a:ext cx="12192000" cy="6858000"/>
          </a:xfrm>
          <a:prstGeom prst="rect">
            <a:avLst/>
          </a:prstGeom>
        </p:spPr>
      </p:pic>
    </p:spTree>
    <p:extLst>
      <p:ext uri="{BB962C8B-B14F-4D97-AF65-F5344CB8AC3E}">
        <p14:creationId xmlns:p14="http://schemas.microsoft.com/office/powerpoint/2010/main" val="872293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12060-460F-8885-F74C-92CE8C6FDB0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38B20AF-B692-7C11-12F8-2EF3BAF333F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D938892-A7D1-C88C-DDA2-036F9AB6E6AC}"/>
              </a:ext>
            </a:extLst>
          </p:cNvPr>
          <p:cNvPicPr>
            <a:picLocks noChangeAspect="1"/>
          </p:cNvPicPr>
          <p:nvPr/>
        </p:nvPicPr>
        <p:blipFill>
          <a:blip r:embed="rId2"/>
          <a:srcRect l="2625" t="18800" r="25525" b="9931"/>
          <a:stretch/>
        </p:blipFill>
        <p:spPr>
          <a:xfrm>
            <a:off x="0" y="0"/>
            <a:ext cx="12192000" cy="6858000"/>
          </a:xfrm>
          <a:prstGeom prst="rect">
            <a:avLst/>
          </a:prstGeom>
        </p:spPr>
      </p:pic>
    </p:spTree>
    <p:extLst>
      <p:ext uri="{BB962C8B-B14F-4D97-AF65-F5344CB8AC3E}">
        <p14:creationId xmlns:p14="http://schemas.microsoft.com/office/powerpoint/2010/main" val="844276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5054A-C5FE-F941-EFB8-CA5EA536BD2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D2DDB78-F563-BE89-7FC5-6F5138D7F68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74F9CEC-3730-A7BC-9951-0BD2F591FB7A}"/>
              </a:ext>
            </a:extLst>
          </p:cNvPr>
          <p:cNvPicPr>
            <a:picLocks noChangeAspect="1"/>
          </p:cNvPicPr>
          <p:nvPr/>
        </p:nvPicPr>
        <p:blipFill>
          <a:blip r:embed="rId2"/>
          <a:srcRect l="2500" t="18750" r="25781" b="9931"/>
          <a:stretch/>
        </p:blipFill>
        <p:spPr>
          <a:xfrm>
            <a:off x="0" y="0"/>
            <a:ext cx="12192000" cy="6858000"/>
          </a:xfrm>
          <a:prstGeom prst="rect">
            <a:avLst/>
          </a:prstGeom>
        </p:spPr>
      </p:pic>
    </p:spTree>
    <p:extLst>
      <p:ext uri="{BB962C8B-B14F-4D97-AF65-F5344CB8AC3E}">
        <p14:creationId xmlns:p14="http://schemas.microsoft.com/office/powerpoint/2010/main" val="121304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DC6E1-33CD-21CB-8688-C3A22DA97B33}"/>
              </a:ext>
            </a:extLst>
          </p:cNvPr>
          <p:cNvSpPr>
            <a:spLocks noGrp="1"/>
          </p:cNvSpPr>
          <p:nvPr>
            <p:ph type="title"/>
          </p:nvPr>
        </p:nvSpPr>
        <p:spPr/>
        <p:txBody>
          <a:bodyPr/>
          <a:lstStyle/>
          <a:p>
            <a:r>
              <a:rPr lang="en-US" dirty="0"/>
              <a:t>Thank You</a:t>
            </a:r>
            <a:endParaRPr lang="en-IN" dirty="0"/>
          </a:p>
        </p:txBody>
      </p:sp>
    </p:spTree>
    <p:extLst>
      <p:ext uri="{BB962C8B-B14F-4D97-AF65-F5344CB8AC3E}">
        <p14:creationId xmlns:p14="http://schemas.microsoft.com/office/powerpoint/2010/main" val="3534842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E88CD6E-A4EA-6CC5-7963-34D703FBFD28}"/>
              </a:ext>
            </a:extLst>
          </p:cNvPr>
          <p:cNvPicPr>
            <a:picLocks noChangeAspect="1"/>
          </p:cNvPicPr>
          <p:nvPr/>
        </p:nvPicPr>
        <p:blipFill>
          <a:blip r:embed="rId2"/>
          <a:srcRect l="2500" t="18750" r="25781" b="9584"/>
          <a:stretch/>
        </p:blipFill>
        <p:spPr>
          <a:xfrm>
            <a:off x="0" y="0"/>
            <a:ext cx="12192000" cy="6858000"/>
          </a:xfrm>
          <a:prstGeom prst="rect">
            <a:avLst/>
          </a:prstGeom>
        </p:spPr>
      </p:pic>
    </p:spTree>
    <p:extLst>
      <p:ext uri="{BB962C8B-B14F-4D97-AF65-F5344CB8AC3E}">
        <p14:creationId xmlns:p14="http://schemas.microsoft.com/office/powerpoint/2010/main" val="4077636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695E42-14AB-B0BE-DD10-13436997BD78}"/>
              </a:ext>
            </a:extLst>
          </p:cNvPr>
          <p:cNvPicPr>
            <a:picLocks noChangeAspect="1"/>
          </p:cNvPicPr>
          <p:nvPr/>
        </p:nvPicPr>
        <p:blipFill>
          <a:blip r:embed="rId2"/>
          <a:srcRect l="2735" t="18333" r="25858" b="9722"/>
          <a:stretch/>
        </p:blipFill>
        <p:spPr>
          <a:xfrm>
            <a:off x="0" y="0"/>
            <a:ext cx="12192000" cy="6858000"/>
          </a:xfrm>
          <a:prstGeom prst="rect">
            <a:avLst/>
          </a:prstGeom>
        </p:spPr>
      </p:pic>
    </p:spTree>
    <p:extLst>
      <p:ext uri="{BB962C8B-B14F-4D97-AF65-F5344CB8AC3E}">
        <p14:creationId xmlns:p14="http://schemas.microsoft.com/office/powerpoint/2010/main" val="1388467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19671F-3350-08B8-5438-812CAA9D0362}"/>
              </a:ext>
            </a:extLst>
          </p:cNvPr>
          <p:cNvPicPr>
            <a:picLocks noChangeAspect="1"/>
          </p:cNvPicPr>
          <p:nvPr/>
        </p:nvPicPr>
        <p:blipFill>
          <a:blip r:embed="rId2"/>
          <a:srcRect l="2625" t="18267" r="25450" b="9467"/>
          <a:stretch/>
        </p:blipFill>
        <p:spPr>
          <a:xfrm>
            <a:off x="0" y="0"/>
            <a:ext cx="12192000" cy="6858000"/>
          </a:xfrm>
          <a:prstGeom prst="rect">
            <a:avLst/>
          </a:prstGeom>
        </p:spPr>
      </p:pic>
    </p:spTree>
    <p:extLst>
      <p:ext uri="{BB962C8B-B14F-4D97-AF65-F5344CB8AC3E}">
        <p14:creationId xmlns:p14="http://schemas.microsoft.com/office/powerpoint/2010/main" val="2992514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E2C39AC-FEC1-0E52-E698-F922ECE041C7}"/>
              </a:ext>
            </a:extLst>
          </p:cNvPr>
          <p:cNvPicPr>
            <a:picLocks noChangeAspect="1"/>
          </p:cNvPicPr>
          <p:nvPr/>
        </p:nvPicPr>
        <p:blipFill>
          <a:blip r:embed="rId2"/>
          <a:srcRect l="2475" t="18800" r="25750" b="9334"/>
          <a:stretch/>
        </p:blipFill>
        <p:spPr>
          <a:xfrm>
            <a:off x="0" y="0"/>
            <a:ext cx="12192000" cy="6858000"/>
          </a:xfrm>
          <a:prstGeom prst="rect">
            <a:avLst/>
          </a:prstGeom>
        </p:spPr>
      </p:pic>
    </p:spTree>
    <p:extLst>
      <p:ext uri="{BB962C8B-B14F-4D97-AF65-F5344CB8AC3E}">
        <p14:creationId xmlns:p14="http://schemas.microsoft.com/office/powerpoint/2010/main" val="4122641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26C2B1-E340-6F58-66E8-4792F32B5A05}"/>
              </a:ext>
            </a:extLst>
          </p:cNvPr>
          <p:cNvPicPr>
            <a:picLocks noChangeAspect="1"/>
          </p:cNvPicPr>
          <p:nvPr/>
        </p:nvPicPr>
        <p:blipFill>
          <a:blip r:embed="rId2"/>
          <a:srcRect l="2625" t="18800" r="25525" b="9467"/>
          <a:stretch/>
        </p:blipFill>
        <p:spPr>
          <a:xfrm>
            <a:off x="0" y="0"/>
            <a:ext cx="12192000" cy="6858000"/>
          </a:xfrm>
          <a:prstGeom prst="rect">
            <a:avLst/>
          </a:prstGeom>
        </p:spPr>
      </p:pic>
    </p:spTree>
    <p:extLst>
      <p:ext uri="{BB962C8B-B14F-4D97-AF65-F5344CB8AC3E}">
        <p14:creationId xmlns:p14="http://schemas.microsoft.com/office/powerpoint/2010/main" val="2022810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817891-DF86-6682-7B2D-DEAAC0297EDF}"/>
              </a:ext>
            </a:extLst>
          </p:cNvPr>
          <p:cNvPicPr>
            <a:picLocks noChangeAspect="1"/>
          </p:cNvPicPr>
          <p:nvPr/>
        </p:nvPicPr>
        <p:blipFill>
          <a:blip r:embed="rId2"/>
          <a:srcRect l="2699" t="18401" r="25526" b="9466"/>
          <a:stretch/>
        </p:blipFill>
        <p:spPr>
          <a:xfrm>
            <a:off x="0" y="0"/>
            <a:ext cx="12192000" cy="6858000"/>
          </a:xfrm>
          <a:prstGeom prst="rect">
            <a:avLst/>
          </a:prstGeom>
        </p:spPr>
      </p:pic>
    </p:spTree>
    <p:extLst>
      <p:ext uri="{BB962C8B-B14F-4D97-AF65-F5344CB8AC3E}">
        <p14:creationId xmlns:p14="http://schemas.microsoft.com/office/powerpoint/2010/main" val="1655311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BC9E662-7938-5450-9956-606AD53CDD2B}"/>
              </a:ext>
            </a:extLst>
          </p:cNvPr>
          <p:cNvPicPr>
            <a:picLocks noChangeAspect="1"/>
          </p:cNvPicPr>
          <p:nvPr/>
        </p:nvPicPr>
        <p:blipFill>
          <a:blip r:embed="rId2"/>
          <a:srcRect l="2550" t="18534" r="25676" b="9200"/>
          <a:stretch/>
        </p:blipFill>
        <p:spPr>
          <a:xfrm>
            <a:off x="0" y="0"/>
            <a:ext cx="12192000" cy="6858000"/>
          </a:xfrm>
          <a:prstGeom prst="rect">
            <a:avLst/>
          </a:prstGeom>
        </p:spPr>
      </p:pic>
    </p:spTree>
    <p:extLst>
      <p:ext uri="{BB962C8B-B14F-4D97-AF65-F5344CB8AC3E}">
        <p14:creationId xmlns:p14="http://schemas.microsoft.com/office/powerpoint/2010/main" val="3984327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E057D-ACEC-83F1-8635-A4BADB5A3C1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71FB1A5-E20F-2EEF-30D7-AB78BB92B66C}"/>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6931C97D-5C3E-ACAD-B425-AF6755B708A5}"/>
              </a:ext>
            </a:extLst>
          </p:cNvPr>
          <p:cNvPicPr>
            <a:picLocks noChangeAspect="1"/>
          </p:cNvPicPr>
          <p:nvPr/>
        </p:nvPicPr>
        <p:blipFill>
          <a:blip r:embed="rId2"/>
          <a:srcRect l="2549" t="18534" r="25525" b="9931"/>
          <a:stretch/>
        </p:blipFill>
        <p:spPr>
          <a:xfrm>
            <a:off x="0" y="0"/>
            <a:ext cx="12192000" cy="6858000"/>
          </a:xfrm>
          <a:prstGeom prst="rect">
            <a:avLst/>
          </a:prstGeom>
        </p:spPr>
      </p:pic>
    </p:spTree>
    <p:extLst>
      <p:ext uri="{BB962C8B-B14F-4D97-AF65-F5344CB8AC3E}">
        <p14:creationId xmlns:p14="http://schemas.microsoft.com/office/powerpoint/2010/main" val="41601136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TotalTime>
  <Words>129</Words>
  <Application>Microsoft Office PowerPoint</Application>
  <PresentationFormat>Widescreen</PresentationFormat>
  <Paragraphs>9</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ajay raja</dc:creator>
  <cp:lastModifiedBy>ajay raja</cp:lastModifiedBy>
  <cp:revision>1</cp:revision>
  <dcterms:created xsi:type="dcterms:W3CDTF">2024-10-27T16:37:20Z</dcterms:created>
  <dcterms:modified xsi:type="dcterms:W3CDTF">2024-10-27T16:57:39Z</dcterms:modified>
</cp:coreProperties>
</file>

<file path=docProps/thumbnail.jpeg>
</file>